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043CC3-B81B-46D1-8F21-F1412687FC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5FA879B-2931-4788-9E84-EED8C0E85D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B376839-1F41-42BC-B16E-6F0953C97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0DD3B-3414-4552-AB42-B1011D8993AC}" type="datetimeFigureOut">
              <a:rPr lang="it-IT" smtClean="0"/>
              <a:t>11/05/2023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7979FA-8560-4E65-B08D-D461B37FD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9A71B35-BFB7-4057-A257-470E14CD1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D5F1-126B-47F6-9948-22C610BFFC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8657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7A9C4E-D761-4433-B363-3C63914CC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CAAD2D3-07E9-4D53-A837-8F1608404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55438E8-F803-4765-986A-3C28C26A1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0DD3B-3414-4552-AB42-B1011D8993AC}" type="datetimeFigureOut">
              <a:rPr lang="it-IT" smtClean="0"/>
              <a:t>11/05/2023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91835FE-2DEE-48CE-A1C2-42D6622C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2D48323-5094-4EF5-B13D-1E29AA356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D5F1-126B-47F6-9948-22C610BFFC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8335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5B8CE3-7FBB-4750-9CC8-7BA2FE89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EA6AC49-79C2-4528-AEA2-14956720B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B71AA8A-9A8E-459B-8DD0-2E816D077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0DD3B-3414-4552-AB42-B1011D8993AC}" type="datetimeFigureOut">
              <a:rPr lang="it-IT" smtClean="0"/>
              <a:t>11/05/2023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D727525-43B9-4831-8EEB-76694BC81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E4E6BEC-75B8-42AC-9543-BC341E049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D5F1-126B-47F6-9948-22C610BFFC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389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212B30-FFF4-4227-BA7D-74FA50DEA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717DB22-AB4B-484C-8373-1CA11BED38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63EA6A4-E3B8-4DA0-9776-CAE963B0A1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7795282-EC73-4048-9EB5-AEA2F8DDA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0DD3B-3414-4552-AB42-B1011D8993AC}" type="datetimeFigureOut">
              <a:rPr lang="it-IT" smtClean="0"/>
              <a:t>11/05/2023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75A7B68-C714-4F5A-846A-29BFA4B9C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1E94B5A-F881-4B74-9996-82308F9F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D5F1-126B-47F6-9948-22C610BFFC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0056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FA39897-B9BF-439F-9D43-4C26FF2EA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8E60EDB-67D2-4FBE-9DED-555163EED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41E44FB-0121-4B34-B91F-E7DC6D13F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3214341-EBBC-4420-8D6E-6663FFD84B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1E96928-0A6E-4D34-AC08-633F97EA50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52A8B87-9F43-4C37-935A-A2D7D7733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0DD3B-3414-4552-AB42-B1011D8993AC}" type="datetimeFigureOut">
              <a:rPr lang="it-IT" smtClean="0"/>
              <a:t>11/05/2023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5E80CAA-C64B-4DAD-9DC0-4524E5C02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E882799-FA3E-4DB9-AF25-1425F3EAE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D5F1-126B-47F6-9948-22C610BFFC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1951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CCD7AE-FE6F-4EB4-84DB-090311AE0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F7E88A9-9B29-492A-BE79-7C3AE2869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0DD3B-3414-4552-AB42-B1011D8993AC}" type="datetimeFigureOut">
              <a:rPr lang="it-IT" smtClean="0"/>
              <a:t>11/05/2023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50A0F65-6D0C-4FF2-B09A-1DC85FFF1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D794C11-D894-4A8C-BB70-EB470A240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D5F1-126B-47F6-9948-22C610BFFC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34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3CB0788-B75A-4348-84D7-9CDE5E8EB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0DD3B-3414-4552-AB42-B1011D8993AC}" type="datetimeFigureOut">
              <a:rPr lang="it-IT" smtClean="0"/>
              <a:t>11/05/2023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A715580-1C43-433D-A98F-6CA81F7BE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22ADDBC-4F77-4949-86AB-4049FECA1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D5F1-126B-47F6-9948-22C610BFFC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547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F7E93D-50CF-4B4F-AE92-9FCB357E1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B5E9309-392B-4ACD-A702-2B8EDBDD4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A8ABD10-0094-4A86-89D6-04755224DC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494A31F-5468-4221-988C-F0CF97AF7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0DD3B-3414-4552-AB42-B1011D8993AC}" type="datetimeFigureOut">
              <a:rPr lang="it-IT" smtClean="0"/>
              <a:t>11/05/2023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34F1DD0-92A5-4BF0-B679-D44A2AA94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CCA4C60-351E-4DCC-8F41-628CCA3D4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D5F1-126B-47F6-9948-22C610BFFC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1679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CFD09D-0236-4A1C-BE96-1961F6CD7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B76C3C2-C6AD-4392-A127-091B66BFB4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BE5A524-58A5-43CA-848A-941F5A1607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8DFBBD4-750E-4B39-8A8F-17B2BA1E3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0DD3B-3414-4552-AB42-B1011D8993AC}" type="datetimeFigureOut">
              <a:rPr lang="it-IT" smtClean="0"/>
              <a:t>11/05/2023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A167E7F-5917-4726-8151-016C155D8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B9C0698-800C-4415-B978-0D6EBD7E4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D5F1-126B-47F6-9948-22C610BFFC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1854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5BF776-71C2-4338-9FA1-948896C77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8A44D10-8096-4085-A0C6-4A9E19F6D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960F49-F2BA-4DDC-B179-E5A417A6E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0DD3B-3414-4552-AB42-B1011D8993AC}" type="datetimeFigureOut">
              <a:rPr lang="it-IT" smtClean="0"/>
              <a:t>11/05/2023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8D142E2-F1A4-4E10-A38D-F5F681616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DFEB6D-B1C1-4EB7-B29A-75B6ACBDF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D5F1-126B-47F6-9948-22C610BFFC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5445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97DD603-48E2-4C40-9516-D46E30A7C3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341F9F8-FAD5-4BDB-938B-689E923944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BD7C7A2-B32A-4EDA-80FD-4292F02CF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0DD3B-3414-4552-AB42-B1011D8993AC}" type="datetimeFigureOut">
              <a:rPr lang="it-IT" smtClean="0"/>
              <a:t>11/05/2023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804FC1A-88E5-4228-8334-2146B74C3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8F8632F-DE27-4895-AA4D-19EA915BF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D5F1-126B-47F6-9948-22C610BFFC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2042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7D7B1AE-29A5-47B1-A565-80B0B847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B218445-AAAC-4095-B6C4-FE3CC5598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6E67D9B-698C-42C1-B46D-78FADB39B1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0DD3B-3414-4552-AB42-B1011D8993AC}" type="datetimeFigureOut">
              <a:rPr lang="it-IT" smtClean="0"/>
              <a:t>11/05/2023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4C6A575-AA8E-42AE-8F14-56955C3A3F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8526B6C-6EA3-4669-905B-B45019D8FC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1D5F1-126B-47F6-9948-22C610BFFC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9496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41ED947A-6B2B-4A52-B2CA-524D4714E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324" y="174801"/>
            <a:ext cx="4479403" cy="619376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5B7B5480-E1D7-44DF-9B4C-5A06A5574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2567" y="164970"/>
            <a:ext cx="4450466" cy="619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4410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CLOZ</dc:creator>
  <cp:lastModifiedBy>CLOZ</cp:lastModifiedBy>
  <cp:revision>1</cp:revision>
  <dcterms:created xsi:type="dcterms:W3CDTF">2023-05-11T15:44:05Z</dcterms:created>
  <dcterms:modified xsi:type="dcterms:W3CDTF">2023-05-11T15:46:52Z</dcterms:modified>
</cp:coreProperties>
</file>